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259631" y="5676628"/>
            <a:ext cx="69017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human umbilical vein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(HUVEC).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432772" y="946655"/>
            <a:ext cx="42649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Neuropilin-1 (NRP-1)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102-PA23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102-PA23AG)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861" y="1656390"/>
            <a:ext cx="6080767" cy="386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15</cp:revision>
  <dcterms:created xsi:type="dcterms:W3CDTF">2012-09-11T08:25:44Z</dcterms:created>
  <dcterms:modified xsi:type="dcterms:W3CDTF">2015-03-17T15:10:37Z</dcterms:modified>
</cp:coreProperties>
</file>